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4"/>
  </p:sldMasterIdLst>
  <p:notesMasterIdLst>
    <p:notesMasterId r:id="rId27"/>
  </p:notesMasterIdLst>
  <p:handoutMasterIdLst>
    <p:handoutMasterId r:id="rId28"/>
  </p:handoutMasterIdLst>
  <p:sldIdLst>
    <p:sldId id="265" r:id="rId5"/>
    <p:sldId id="320" r:id="rId6"/>
    <p:sldId id="344" r:id="rId7"/>
    <p:sldId id="321" r:id="rId8"/>
    <p:sldId id="313" r:id="rId9"/>
    <p:sldId id="322" r:id="rId10"/>
    <p:sldId id="323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45" r:id="rId22"/>
    <p:sldId id="343" r:id="rId23"/>
    <p:sldId id="341" r:id="rId24"/>
    <p:sldId id="338" r:id="rId25"/>
    <p:sldId id="314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91" d="100"/>
          <a:sy n="91" d="100"/>
        </p:scale>
        <p:origin x="87" y="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san Saadi" userId="760f724f5acda56e" providerId="LiveId" clId="{08B98C94-7511-4E19-8B94-5C24991DA87D}"/>
    <pc:docChg chg="undo custSel addSld delSld modSld">
      <pc:chgData name="Rafsan Saadi" userId="760f724f5acda56e" providerId="LiveId" clId="{08B98C94-7511-4E19-8B94-5C24991DA87D}" dt="2017-11-04T22:37:34.068" v="157" actId="1076"/>
      <pc:docMkLst>
        <pc:docMk/>
      </pc:docMkLst>
      <pc:sldChg chg="modSp">
        <pc:chgData name="Rafsan Saadi" userId="760f724f5acda56e" providerId="LiveId" clId="{08B98C94-7511-4E19-8B94-5C24991DA87D}" dt="2017-11-04T22:19:25.329" v="77" actId="20577"/>
        <pc:sldMkLst>
          <pc:docMk/>
          <pc:sldMk cId="2808920126" sldId="265"/>
        </pc:sldMkLst>
        <pc:spChg chg="mod">
          <ac:chgData name="Rafsan Saadi" userId="760f724f5acda56e" providerId="LiveId" clId="{08B98C94-7511-4E19-8B94-5C24991DA87D}" dt="2017-11-04T22:19:25.329" v="77" actId="20577"/>
          <ac:spMkLst>
            <pc:docMk/>
            <pc:sldMk cId="2808920126" sldId="265"/>
            <ac:spMk id="4" creationId="{00000000-0000-0000-0000-000000000000}"/>
          </ac:spMkLst>
        </pc:spChg>
      </pc:sldChg>
      <pc:sldChg chg="modSp">
        <pc:chgData name="Rafsan Saadi" userId="760f724f5acda56e" providerId="LiveId" clId="{08B98C94-7511-4E19-8B94-5C24991DA87D}" dt="2017-11-02T19:31:51.562" v="39" actId="113"/>
        <pc:sldMkLst>
          <pc:docMk/>
          <pc:sldMk cId="4206988261" sldId="313"/>
        </pc:sldMkLst>
        <pc:spChg chg="mod">
          <ac:chgData name="Rafsan Saadi" userId="760f724f5acda56e" providerId="LiveId" clId="{08B98C94-7511-4E19-8B94-5C24991DA87D}" dt="2017-11-02T19:31:51.562" v="39" actId="113"/>
          <ac:spMkLst>
            <pc:docMk/>
            <pc:sldMk cId="4206988261" sldId="313"/>
            <ac:spMk id="3" creationId="{00000000-0000-0000-0000-000000000000}"/>
          </ac:spMkLst>
        </pc:spChg>
      </pc:sldChg>
      <pc:sldChg chg="delSp">
        <pc:chgData name="Rafsan Saadi" userId="760f724f5acda56e" providerId="LiveId" clId="{08B98C94-7511-4E19-8B94-5C24991DA87D}" dt="2017-11-01T02:29:36.705" v="30" actId="478"/>
        <pc:sldMkLst>
          <pc:docMk/>
          <pc:sldMk cId="2478160142" sldId="314"/>
        </pc:sldMkLst>
        <pc:spChg chg="del">
          <ac:chgData name="Rafsan Saadi" userId="760f724f5acda56e" providerId="LiveId" clId="{08B98C94-7511-4E19-8B94-5C24991DA87D}" dt="2017-11-01T02:29:36.705" v="30" actId="478"/>
          <ac:spMkLst>
            <pc:docMk/>
            <pc:sldMk cId="2478160142" sldId="314"/>
            <ac:spMk id="6" creationId="{00000000-0000-0000-0000-000000000000}"/>
          </ac:spMkLst>
        </pc:spChg>
      </pc:sldChg>
      <pc:sldChg chg="addSp delSp modSp">
        <pc:chgData name="Rafsan Saadi" userId="760f724f5acda56e" providerId="LiveId" clId="{08B98C94-7511-4E19-8B94-5C24991DA87D}" dt="2017-11-04T22:37:34.068" v="157" actId="1076"/>
        <pc:sldMkLst>
          <pc:docMk/>
          <pc:sldMk cId="2139132589" sldId="320"/>
        </pc:sldMkLst>
        <pc:spChg chg="add del mod">
          <ac:chgData name="Rafsan Saadi" userId="760f724f5acda56e" providerId="LiveId" clId="{08B98C94-7511-4E19-8B94-5C24991DA87D}" dt="2017-11-04T22:35:48.482" v="150" actId="931"/>
          <ac:spMkLst>
            <pc:docMk/>
            <pc:sldMk cId="2139132589" sldId="320"/>
            <ac:spMk id="6" creationId="{91C85193-80A4-4772-944E-F3F132B49582}"/>
          </ac:spMkLst>
        </pc:spChg>
        <pc:spChg chg="mod">
          <ac:chgData name="Rafsan Saadi" userId="760f724f5acda56e" providerId="LiveId" clId="{08B98C94-7511-4E19-8B94-5C24991DA87D}" dt="2017-11-04T22:37:15.570" v="156" actId="20577"/>
          <ac:spMkLst>
            <pc:docMk/>
            <pc:sldMk cId="2139132589" sldId="320"/>
            <ac:spMk id="13" creationId="{00000000-0000-0000-0000-000000000000}"/>
          </ac:spMkLst>
        </pc:spChg>
        <pc:picChg chg="del">
          <ac:chgData name="Rafsan Saadi" userId="760f724f5acda56e" providerId="LiveId" clId="{08B98C94-7511-4E19-8B94-5C24991DA87D}" dt="2017-11-04T22:35:28.901" v="149" actId="478"/>
          <ac:picMkLst>
            <pc:docMk/>
            <pc:sldMk cId="2139132589" sldId="320"/>
            <ac:picMk id="3" creationId="{7538E984-A4CE-403F-962F-7727091AC8D4}"/>
          </ac:picMkLst>
        </pc:picChg>
        <pc:picChg chg="add mod">
          <ac:chgData name="Rafsan Saadi" userId="760f724f5acda56e" providerId="LiveId" clId="{08B98C94-7511-4E19-8B94-5C24991DA87D}" dt="2017-11-04T22:37:34.068" v="157" actId="1076"/>
          <ac:picMkLst>
            <pc:docMk/>
            <pc:sldMk cId="2139132589" sldId="320"/>
            <ac:picMk id="8" creationId="{CFF0C5EF-1B15-416F-B2E4-24A620A56CE6}"/>
          </ac:picMkLst>
        </pc:picChg>
      </pc:sldChg>
      <pc:sldChg chg="modSp">
        <pc:chgData name="Rafsan Saadi" userId="760f724f5acda56e" providerId="LiveId" clId="{08B98C94-7511-4E19-8B94-5C24991DA87D}" dt="2017-11-04T22:17:47.039" v="73" actId="20577"/>
        <pc:sldMkLst>
          <pc:docMk/>
          <pc:sldMk cId="2139132589" sldId="322"/>
        </pc:sldMkLst>
        <pc:spChg chg="mod">
          <ac:chgData name="Rafsan Saadi" userId="760f724f5acda56e" providerId="LiveId" clId="{08B98C94-7511-4E19-8B94-5C24991DA87D}" dt="2017-11-04T22:17:47.039" v="73" actId="20577"/>
          <ac:spMkLst>
            <pc:docMk/>
            <pc:sldMk cId="2139132589" sldId="322"/>
            <ac:spMk id="14" creationId="{00000000-0000-0000-0000-000000000000}"/>
          </ac:spMkLst>
        </pc:spChg>
      </pc:sldChg>
      <pc:sldChg chg="modSp">
        <pc:chgData name="Rafsan Saadi" userId="760f724f5acda56e" providerId="LiveId" clId="{08B98C94-7511-4E19-8B94-5C24991DA87D}" dt="2017-10-31T22:33:56.134" v="25" actId="20577"/>
        <pc:sldMkLst>
          <pc:docMk/>
          <pc:sldMk cId="2139132589" sldId="323"/>
        </pc:sldMkLst>
        <pc:spChg chg="mod">
          <ac:chgData name="Rafsan Saadi" userId="760f724f5acda56e" providerId="LiveId" clId="{08B98C94-7511-4E19-8B94-5C24991DA87D}" dt="2017-10-31T22:33:56.134" v="25" actId="20577"/>
          <ac:spMkLst>
            <pc:docMk/>
            <pc:sldMk cId="2139132589" sldId="323"/>
            <ac:spMk id="14" creationId="{00000000-0000-0000-0000-000000000000}"/>
          </ac:spMkLst>
        </pc:spChg>
      </pc:sldChg>
      <pc:sldChg chg="modSp">
        <pc:chgData name="Rafsan Saadi" userId="760f724f5acda56e" providerId="LiveId" clId="{08B98C94-7511-4E19-8B94-5C24991DA87D}" dt="2017-11-04T22:29:32.056" v="111" actId="1076"/>
        <pc:sldMkLst>
          <pc:docMk/>
          <pc:sldMk cId="2139132589" sldId="328"/>
        </pc:sldMkLst>
        <pc:spChg chg="mod">
          <ac:chgData name="Rafsan Saadi" userId="760f724f5acda56e" providerId="LiveId" clId="{08B98C94-7511-4E19-8B94-5C24991DA87D}" dt="2017-11-04T22:29:22.666" v="110" actId="14"/>
          <ac:spMkLst>
            <pc:docMk/>
            <pc:sldMk cId="2139132589" sldId="328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29:32.056" v="111" actId="1076"/>
          <ac:picMkLst>
            <pc:docMk/>
            <pc:sldMk cId="2139132589" sldId="328"/>
            <ac:picMk id="5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29:43.053" v="113" actId="1076"/>
        <pc:sldMkLst>
          <pc:docMk/>
          <pc:sldMk cId="2139132589" sldId="329"/>
        </pc:sldMkLst>
        <pc:spChg chg="mod">
          <ac:chgData name="Rafsan Saadi" userId="760f724f5acda56e" providerId="LiveId" clId="{08B98C94-7511-4E19-8B94-5C24991DA87D}" dt="2017-11-04T22:29:37.635" v="112" actId="14"/>
          <ac:spMkLst>
            <pc:docMk/>
            <pc:sldMk cId="2139132589" sldId="329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29:43.053" v="113" actId="1076"/>
          <ac:picMkLst>
            <pc:docMk/>
            <pc:sldMk cId="2139132589" sldId="329"/>
            <ac:picMk id="6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29:54.568" v="115" actId="1076"/>
        <pc:sldMkLst>
          <pc:docMk/>
          <pc:sldMk cId="2139132589" sldId="330"/>
        </pc:sldMkLst>
        <pc:spChg chg="mod">
          <ac:chgData name="Rafsan Saadi" userId="760f724f5acda56e" providerId="LiveId" clId="{08B98C94-7511-4E19-8B94-5C24991DA87D}" dt="2017-11-04T22:29:50.484" v="114" actId="14"/>
          <ac:spMkLst>
            <pc:docMk/>
            <pc:sldMk cId="2139132589" sldId="330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29:54.568" v="115" actId="1076"/>
          <ac:picMkLst>
            <pc:docMk/>
            <pc:sldMk cId="2139132589" sldId="330"/>
            <ac:picMk id="5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30:03.800" v="117" actId="1076"/>
        <pc:sldMkLst>
          <pc:docMk/>
          <pc:sldMk cId="2139132589" sldId="331"/>
        </pc:sldMkLst>
        <pc:spChg chg="mod">
          <ac:chgData name="Rafsan Saadi" userId="760f724f5acda56e" providerId="LiveId" clId="{08B98C94-7511-4E19-8B94-5C24991DA87D}" dt="2017-11-04T22:29:59.209" v="116" actId="14"/>
          <ac:spMkLst>
            <pc:docMk/>
            <pc:sldMk cId="2139132589" sldId="331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30:03.800" v="117" actId="1076"/>
          <ac:picMkLst>
            <pc:docMk/>
            <pc:sldMk cId="2139132589" sldId="331"/>
            <ac:picMk id="5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31:59.946" v="148" actId="1076"/>
        <pc:sldMkLst>
          <pc:docMk/>
          <pc:sldMk cId="2139132589" sldId="332"/>
        </pc:sldMkLst>
        <pc:spChg chg="mod">
          <ac:chgData name="Rafsan Saadi" userId="760f724f5acda56e" providerId="LiveId" clId="{08B98C94-7511-4E19-8B94-5C24991DA87D}" dt="2017-11-04T22:13:41.661" v="46" actId="14100"/>
          <ac:spMkLst>
            <pc:docMk/>
            <pc:sldMk cId="2139132589" sldId="332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31:59.946" v="148" actId="1076"/>
          <ac:picMkLst>
            <pc:docMk/>
            <pc:sldMk cId="2139132589" sldId="332"/>
            <ac:picMk id="5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30:19.192" v="119" actId="1076"/>
        <pc:sldMkLst>
          <pc:docMk/>
          <pc:sldMk cId="2139132589" sldId="333"/>
        </pc:sldMkLst>
        <pc:spChg chg="mod">
          <ac:chgData name="Rafsan Saadi" userId="760f724f5acda56e" providerId="LiveId" clId="{08B98C94-7511-4E19-8B94-5C24991DA87D}" dt="2017-11-04T22:30:15.830" v="118" actId="14"/>
          <ac:spMkLst>
            <pc:docMk/>
            <pc:sldMk cId="2139132589" sldId="333"/>
            <ac:spMk id="14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30:19.192" v="119" actId="1076"/>
          <ac:picMkLst>
            <pc:docMk/>
            <pc:sldMk cId="2139132589" sldId="333"/>
            <ac:picMk id="6" creationId="{00000000-0000-0000-0000-000000000000}"/>
          </ac:picMkLst>
        </pc:picChg>
      </pc:sldChg>
      <pc:sldChg chg="modSp">
        <pc:chgData name="Rafsan Saadi" userId="760f724f5acda56e" providerId="LiveId" clId="{08B98C94-7511-4E19-8B94-5C24991DA87D}" dt="2017-11-04T22:30:52.296" v="147" actId="20577"/>
        <pc:sldMkLst>
          <pc:docMk/>
          <pc:sldMk cId="2139132589" sldId="334"/>
        </pc:sldMkLst>
        <pc:spChg chg="mod">
          <ac:chgData name="Rafsan Saadi" userId="760f724f5acda56e" providerId="LiveId" clId="{08B98C94-7511-4E19-8B94-5C24991DA87D}" dt="2017-11-04T22:30:52.296" v="147" actId="20577"/>
          <ac:spMkLst>
            <pc:docMk/>
            <pc:sldMk cId="2139132589" sldId="334"/>
            <ac:spMk id="13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12:15.632" v="45" actId="14100"/>
          <ac:picMkLst>
            <pc:docMk/>
            <pc:sldMk cId="2139132589" sldId="334"/>
            <ac:picMk id="5" creationId="{00000000-0000-0000-0000-000000000000}"/>
          </ac:picMkLst>
        </pc:picChg>
      </pc:sldChg>
      <pc:sldChg chg="modSp del">
        <pc:chgData name="Rafsan Saadi" userId="760f724f5acda56e" providerId="LiveId" clId="{08B98C94-7511-4E19-8B94-5C24991DA87D}" dt="2017-11-01T02:22:59.688" v="28" actId="2696"/>
        <pc:sldMkLst>
          <pc:docMk/>
          <pc:sldMk cId="2139132589" sldId="335"/>
        </pc:sldMkLst>
        <pc:spChg chg="mod">
          <ac:chgData name="Rafsan Saadi" userId="760f724f5acda56e" providerId="LiveId" clId="{08B98C94-7511-4E19-8B94-5C24991DA87D}" dt="2017-11-01T02:18:37.606" v="27" actId="1076"/>
          <ac:spMkLst>
            <pc:docMk/>
            <pc:sldMk cId="2139132589" sldId="335"/>
            <ac:spMk id="5" creationId="{00000000-0000-0000-0000-000000000000}"/>
          </ac:spMkLst>
        </pc:spChg>
      </pc:sldChg>
      <pc:sldChg chg="del">
        <pc:chgData name="Rafsan Saadi" userId="760f724f5acda56e" providerId="LiveId" clId="{08B98C94-7511-4E19-8B94-5C24991DA87D}" dt="2017-11-01T02:23:34.351" v="29" actId="2696"/>
        <pc:sldMkLst>
          <pc:docMk/>
          <pc:sldMk cId="2139132589" sldId="336"/>
        </pc:sldMkLst>
      </pc:sldChg>
      <pc:sldChg chg="del">
        <pc:chgData name="Rafsan Saadi" userId="760f724f5acda56e" providerId="LiveId" clId="{08B98C94-7511-4E19-8B94-5C24991DA87D}" dt="2017-11-01T02:14:53.246" v="26" actId="2696"/>
        <pc:sldMkLst>
          <pc:docMk/>
          <pc:sldMk cId="2139132589" sldId="340"/>
        </pc:sldMkLst>
      </pc:sldChg>
      <pc:sldChg chg="modSp del">
        <pc:chgData name="Rafsan Saadi" userId="760f724f5acda56e" providerId="LiveId" clId="{08B98C94-7511-4E19-8B94-5C24991DA87D}" dt="2017-11-04T22:27:57.262" v="108" actId="2696"/>
        <pc:sldMkLst>
          <pc:docMk/>
          <pc:sldMk cId="2139132589" sldId="342"/>
        </pc:sldMkLst>
        <pc:spChg chg="mod">
          <ac:chgData name="Rafsan Saadi" userId="760f724f5acda56e" providerId="LiveId" clId="{08B98C94-7511-4E19-8B94-5C24991DA87D}" dt="2017-11-04T22:26:52.186" v="106" actId="20577"/>
          <ac:spMkLst>
            <pc:docMk/>
            <pc:sldMk cId="2139132589" sldId="342"/>
            <ac:spMk id="13" creationId="{00000000-0000-0000-0000-000000000000}"/>
          </ac:spMkLst>
        </pc:spChg>
        <pc:picChg chg="mod">
          <ac:chgData name="Rafsan Saadi" userId="760f724f5acda56e" providerId="LiveId" clId="{08B98C94-7511-4E19-8B94-5C24991DA87D}" dt="2017-11-04T22:14:38.821" v="50" actId="14100"/>
          <ac:picMkLst>
            <pc:docMk/>
            <pc:sldMk cId="2139132589" sldId="342"/>
            <ac:picMk id="6" creationId="{00000000-0000-0000-0000-000000000000}"/>
          </ac:picMkLst>
        </pc:picChg>
      </pc:sldChg>
      <pc:sldChg chg="delSp">
        <pc:chgData name="Rafsan Saadi" userId="760f724f5acda56e" providerId="LiveId" clId="{08B98C94-7511-4E19-8B94-5C24991DA87D}" dt="2017-11-04T22:27:41.335" v="107" actId="478"/>
        <pc:sldMkLst>
          <pc:docMk/>
          <pc:sldMk cId="2139132589" sldId="343"/>
        </pc:sldMkLst>
        <pc:spChg chg="del">
          <ac:chgData name="Rafsan Saadi" userId="760f724f5acda56e" providerId="LiveId" clId="{08B98C94-7511-4E19-8B94-5C24991DA87D}" dt="2017-11-04T22:27:41.335" v="107" actId="478"/>
          <ac:spMkLst>
            <pc:docMk/>
            <pc:sldMk cId="2139132589" sldId="343"/>
            <ac:spMk id="4" creationId="{00000000-0000-0000-0000-000000000000}"/>
          </ac:spMkLst>
        </pc:spChg>
      </pc:sldChg>
      <pc:sldChg chg="add">
        <pc:chgData name="Rafsan Saadi" userId="760f724f5acda56e" providerId="LiveId" clId="{08B98C94-7511-4E19-8B94-5C24991DA87D}" dt="2017-11-04T22:26:26.212" v="78" actId="1076"/>
        <pc:sldMkLst>
          <pc:docMk/>
          <pc:sldMk cId="147667437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pPr/>
              <a:t>11/4/2017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pPr/>
              <a:t>11/4/2017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630" y="1788454"/>
            <a:ext cx="8359052" cy="2098226"/>
          </a:xfrm>
        </p:spPr>
        <p:txBody>
          <a:bodyPr anchor="b">
            <a:noAutofit/>
          </a:bodyPr>
          <a:lstStyle>
            <a:lvl1pPr algn="ct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209" y="3956280"/>
            <a:ext cx="6829894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2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662" y="6453386"/>
            <a:ext cx="160752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655897C-C497-43E8-A52D-BB0DDD2BCDF7}" type="datetime1">
              <a:rPr lang="en-US" smtClean="0"/>
              <a:t>11/4/2017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382" y="6453386"/>
            <a:ext cx="7021548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663" y="744470"/>
            <a:ext cx="1067133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5999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2295526"/>
            <a:ext cx="95987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9761-8604-481C-84A9-FE38222EB080}" type="datetime1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4062" y="624156"/>
            <a:ext cx="1565358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243" y="624156"/>
            <a:ext cx="817751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F77D-27F3-4D4E-A5CE-CD11C5BDDDED}" type="datetime1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21347-CDC5-463D-823E-071F7630F51F}" type="datetime1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1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826" y="1301361"/>
            <a:ext cx="9610468" cy="2852737"/>
          </a:xfrm>
        </p:spPr>
        <p:txBody>
          <a:bodyPr anchor="b">
            <a:normAutofit/>
          </a:bodyPr>
          <a:lstStyle>
            <a:lvl1pPr algn="r">
              <a:defRPr sz="7198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4826" y="4216328"/>
            <a:ext cx="961046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99">
                <a:solidFill>
                  <a:schemeClr val="tx2"/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716" y="6453386"/>
            <a:ext cx="162198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00E5D2-5C70-4CF7-947C-130065A84D28}" type="datetime1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3639" y="6453386"/>
            <a:ext cx="7021548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28123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49840" y="1685652"/>
            <a:ext cx="32741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300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243" y="2286000"/>
            <a:ext cx="4446628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3704" y="2286000"/>
            <a:ext cx="4446628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79B9-0DF9-49E6-8B98-44112D5CC4E1}" type="datetime1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243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315" y="2340864"/>
            <a:ext cx="4442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999" b="0" baseline="0">
                <a:solidFill>
                  <a:schemeClr val="tx2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3315" y="3305208"/>
            <a:ext cx="4442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EE89A-A5DF-4A03-95CF-99A0EBEA306E}" type="datetime1">
              <a:rPr lang="en-US" smtClean="0"/>
              <a:t>11/4/2017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69777-DF0F-4307-9176-FCD90A94F0DB}" type="datetime1">
              <a:rPr lang="en-US" smtClean="0"/>
              <a:t>11/4/2017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77688-0643-4DB1-9551-A504BCEF3B8C}" type="datetime1">
              <a:rPr lang="en-US" smtClean="0"/>
              <a:t>11/4/2017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79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391" y="685801"/>
            <a:ext cx="5210723" cy="5175250"/>
          </a:xfrm>
        </p:spPr>
        <p:txBody>
          <a:bodyPr/>
          <a:lstStyle>
            <a:lvl1pPr>
              <a:defRPr sz="1999"/>
            </a:lvl1pPr>
            <a:lvl2pPr>
              <a:defRPr sz="1999"/>
            </a:lvl2pPr>
            <a:lvl3pPr>
              <a:defRPr sz="1799"/>
            </a:lvl3pPr>
            <a:lvl4pPr>
              <a:defRPr sz="1799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6344"/>
            <a:ext cx="3854716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0114C1-8541-47A2-9444-91D7EE6B65C4}" type="datetime1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Rafsan Saadi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7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2139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11" y="685800"/>
            <a:ext cx="3854716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7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0679" y="1"/>
            <a:ext cx="6658146" cy="6857999"/>
          </a:xfrm>
        </p:spPr>
        <p:txBody>
          <a:bodyPr anchor="t">
            <a:normAutofit/>
          </a:bodyPr>
          <a:lstStyle>
            <a:lvl1pPr marL="0" indent="0">
              <a:buNone/>
              <a:defRPr sz="1999"/>
            </a:lvl1pPr>
            <a:lvl2pPr marL="457063" indent="0">
              <a:buNone/>
              <a:defRPr sz="1999"/>
            </a:lvl2pPr>
            <a:lvl3pPr marL="914126" indent="0">
              <a:buNone/>
              <a:defRPr sz="19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711" y="2855968"/>
            <a:ext cx="3854716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712" y="6453386"/>
            <a:ext cx="120425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A845C9-A5E4-445B-94AF-5DA803E9D5A0}" type="datetime1">
              <a:rPr lang="en-US" smtClean="0"/>
              <a:t>11/4/2017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371" y="6453386"/>
            <a:ext cx="237305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0566" y="6453386"/>
            <a:ext cx="159587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2139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266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243" y="685800"/>
            <a:ext cx="95987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243" y="2286000"/>
            <a:ext cx="95987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288" y="6453386"/>
            <a:ext cx="1204258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85395D5-C20E-4101-8B2A-38DF3C62B579}" type="datetime1">
              <a:rPr lang="en-US" smtClean="0"/>
              <a:t>11/4/2017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2811" y="6453386"/>
            <a:ext cx="6279194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0269" y="6453386"/>
            <a:ext cx="1595876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7971" y="376"/>
            <a:ext cx="2285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314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89000"/>
        </a:lnSpc>
        <a:spcBef>
          <a:spcPct val="0"/>
        </a:spcBef>
        <a:buNone/>
        <a:defRPr sz="4399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3933" indent="-383933" algn="l" defTabSz="914126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1999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12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999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189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799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251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799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5314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2377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199440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6503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3566" indent="-383933" algn="l" defTabSz="914126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firebug.com/" TargetMode="External"/><Relationship Id="rId2" Type="http://schemas.openxmlformats.org/officeDocument/2006/relationships/hyperlink" Target="https://seleniumhq.github.io/selenium/docs/api/java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visualstudio/test/best-practices-for-coded-ui-test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leniumhq.org/" TargetMode="External"/><Relationship Id="rId2" Type="http://schemas.openxmlformats.org/officeDocument/2006/relationships/hyperlink" Target="https://docs.oracle.com/javase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gging.apache.org/log4j/2.x/" TargetMode="External"/><Relationship Id="rId5" Type="http://schemas.openxmlformats.org/officeDocument/2006/relationships/hyperlink" Target="http://testng.org/" TargetMode="External"/><Relationship Id="rId4" Type="http://schemas.openxmlformats.org/officeDocument/2006/relationships/hyperlink" Target="https://maven.apache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Rafsan Saadi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San Francisco State Universion</a:t>
            </a:r>
          </a:p>
          <a:p>
            <a:r>
              <a:rPr lang="it-IT" dirty="0"/>
              <a:t>CS Senior presentation</a:t>
            </a:r>
          </a:p>
          <a:p>
            <a:r>
              <a:rPr lang="it-IT"/>
              <a:t>11/13/2017</a:t>
            </a:r>
            <a:endParaRPr lang="it-IT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4F6DE4-13B0-4434-9014-B812B3E0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Rafsan Saadi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60CE1-47A4-4C14-B256-468AE292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dirty="0"/>
              <a:t>Sample Test Implementation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// ==== VERIFICATION ====</a:t>
            </a:r>
          </a:p>
          <a:p>
            <a:pPr lvl="1">
              <a:buNone/>
            </a:pPr>
            <a:r>
              <a:rPr lang="en-US" dirty="0"/>
              <a:t>// Verify the message is sent successfully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UiVerifications.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verifyMessageSentSuccessfully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B6EB8-B33F-40CE-911E-25A09A92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6770C8-F73F-46BD-AE40-BF53A4A8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dirty="0"/>
              <a:t>Method Implementation Details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39766" y="1445172"/>
            <a:ext cx="9355246" cy="48032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openUrl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USER_LOGIN_URL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dirty="0">
              <a:solidFill>
                <a:srgbClr val="FF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OpenU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5059" y="1905000"/>
            <a:ext cx="5943600" cy="267542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8FC43-A5F2-4C26-A2C9-321AC181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DB6BE-196C-46BF-984A-4C7ADDF6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Implementation Details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loggingInAs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BUYER_USER_NAME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BUYER_USER_PASSWORD 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Login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1912" y="2057400"/>
            <a:ext cx="9025002" cy="32004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3505C-E159-4887-883B-2F0CF217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3643A-5187-4A99-82D2-1886C6C7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Implementation Details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openingHomePage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OpenHomeP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3" y="1905000"/>
            <a:ext cx="8991601" cy="410372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AC5857-2C45-4A02-A3AC-3F96CFA9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F8FCE-5DE6-4185-AE0D-2C1792677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Implementation Details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searchWithoutCategory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mediaTitle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earc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3" y="1981200"/>
            <a:ext cx="9104796" cy="33528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91F3E5-A150-4588-8AE5-4F306069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18AE1-2291-41DA-A9EE-2A842B5A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Implementation Details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3" y="1371600"/>
            <a:ext cx="9829800" cy="4876799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sendMessageToSellerForSearchedItem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messageToSeller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SendMs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8612" y="1905000"/>
            <a:ext cx="6858000" cy="46423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630C6C-B25C-4FCD-9162-A8B7328C0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86FE4-D00F-4379-904B-3E33083A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 Implementation Details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UiVerifications.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verifyMessageSentSuccessfully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MsgSentVerific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4984" y="1981200"/>
            <a:ext cx="9226256" cy="4038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822E81-A60E-4671-9F9A-5025750D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0D1A2-E9EF-4EDE-8C0D-E9D558515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A Complete Test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/>
          </a:p>
        </p:txBody>
      </p:sp>
      <p:pic>
        <p:nvPicPr>
          <p:cNvPr id="5" name="Picture 4" descr="TestFu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3" y="1223962"/>
            <a:ext cx="6248399" cy="536808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0E58A-2C35-4937-A2C0-AA3636755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7391B-9906-4FD3-B179-46497A0E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Sample Pom.xml File</a:t>
            </a:r>
          </a:p>
        </p:txBody>
      </p:sp>
      <p:pic>
        <p:nvPicPr>
          <p:cNvPr id="6" name="Content Placeholder 5" descr="PomXm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1012" y="1231467"/>
            <a:ext cx="5029200" cy="5343267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5368B-A69C-46F3-9005-5EC39BCD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CA53B-0F4E-4EA3-9B81-92551EA1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Sample TestsSuite.xml File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8612" y="1981200"/>
            <a:ext cx="8937332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36DB4-E949-4920-91EB-075C9A299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0AE74-CD16-4314-816B-29492B16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65316" y="643468"/>
            <a:ext cx="3523020" cy="5571065"/>
          </a:xfrm>
        </p:spPr>
        <p:txBody>
          <a:bodyPr>
            <a:normAutofit/>
          </a:bodyPr>
          <a:lstStyle/>
          <a:p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b="1" dirty="0"/>
              <a:t>GUI Automation with Selenium</a:t>
            </a:r>
            <a:endParaRPr lang="en-US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B1279C-0A6D-4E96-A1AC-58208D27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20CE2-8A51-450C-A209-9E2C0C09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F0C5EF-1B15-416F-B2E4-24A620A56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10" y="1371600"/>
            <a:ext cx="7673218" cy="3962400"/>
          </a:xfr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dirty="0"/>
              <a:t>Sample Test Suite Execution Report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 descr="Repo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2412" y="1752601"/>
            <a:ext cx="10210800" cy="29926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2412" y="5050092"/>
            <a:ext cx="578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Above report is generated by the Selenium Surefire plugin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ED7390-5935-49EA-90C2-2193D696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3687E-54E9-41BE-B0F0-EF2B5C2D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Helpful Links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Selenium with Java (APIs)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sz="1800" dirty="0">
                <a:hlinkClick r:id="rId2"/>
              </a:rPr>
              <a:t>https://seleniumhq.github.io/selenium/docs/api/java/index.html</a:t>
            </a:r>
            <a:endParaRPr lang="en-US" sz="1800" dirty="0"/>
          </a:p>
          <a:p>
            <a:r>
              <a:rPr lang="en-US" sz="2600" dirty="0"/>
              <a:t>Firebug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3"/>
              </a:rPr>
              <a:t>https://getfirebug.com/</a:t>
            </a:r>
            <a:endParaRPr lang="en-US" sz="1800" dirty="0"/>
          </a:p>
          <a:p>
            <a:r>
              <a:rPr lang="en-US" sz="2600" dirty="0"/>
              <a:t>Microsoft Best Practices for Coded UI Tests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4"/>
              </a:rPr>
              <a:t>https://docs.microsoft.com/en-us/visualstudio/test/best-practices-for-coded-ui-tests</a:t>
            </a:r>
            <a:endParaRPr lang="en-US" sz="1800" dirty="0"/>
          </a:p>
          <a:p>
            <a:pPr lvl="1">
              <a:buNone/>
            </a:pP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0AE9AC-C217-4A3C-B571-33E5FCCD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0D7BF-847F-4FC6-ACC1-D00A2E46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the Demo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0A004-7F1C-4E95-A6A7-F79929E7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B23EA-C228-4009-A3BF-D759E328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Test Automation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special software to automate repetitive but necessary testing tasks.</a:t>
            </a:r>
          </a:p>
          <a:p>
            <a:r>
              <a:rPr lang="en-US" sz="2600" dirty="0"/>
              <a:t>Control the execution of tests in reliable fashion and produce consistent result.</a:t>
            </a:r>
          </a:p>
          <a:p>
            <a:r>
              <a:rPr lang="en-US" sz="2600" dirty="0"/>
              <a:t>Perform testing that would be difficult to do manually.</a:t>
            </a:r>
          </a:p>
          <a:p>
            <a:r>
              <a:rPr lang="en-US" sz="2600" dirty="0"/>
              <a:t>A critical part of CI process.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04C172-A7BC-42E2-BB37-3305979F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6459ED-0B5D-4F08-8D97-60E9C456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2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Automation Testing?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Automated Software Testing Saves Time and Money.</a:t>
            </a:r>
          </a:p>
          <a:p>
            <a:r>
              <a:rPr lang="en-US" sz="2600" dirty="0"/>
              <a:t>Vastly Increases Test Coverage.</a:t>
            </a:r>
          </a:p>
          <a:p>
            <a:r>
              <a:rPr lang="en-US" sz="2600" dirty="0"/>
              <a:t>Testing Improves Accuracy.</a:t>
            </a:r>
          </a:p>
          <a:p>
            <a:r>
              <a:rPr lang="en-US" sz="2600" dirty="0"/>
              <a:t>Automation Does What Manual Testing Cannot.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4070D8-96FC-48CB-BE91-75F96B333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04B82-3DF4-41DD-86E8-B05B4E18E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 Pyramid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b="1" dirty="0"/>
              <a:t>Unit Test</a:t>
            </a:r>
            <a:r>
              <a:rPr lang="en-US" sz="2800" dirty="0"/>
              <a:t> represents the base and biggest percentage of the test automation pyramid.</a:t>
            </a:r>
          </a:p>
          <a:p>
            <a:r>
              <a:rPr lang="en-US" sz="2800" b="1" dirty="0"/>
              <a:t>Automated API</a:t>
            </a:r>
            <a:r>
              <a:rPr lang="en-US" sz="2800" dirty="0"/>
              <a:t> or Service Layer testing.</a:t>
            </a:r>
          </a:p>
          <a:p>
            <a:r>
              <a:rPr lang="en-US" sz="2800" b="1" dirty="0"/>
              <a:t>GUI Automation</a:t>
            </a:r>
            <a:r>
              <a:rPr lang="en-US" sz="2800" dirty="0"/>
              <a:t> tests sit at the top of the pyramid and generally has the fewer number of tests.</a:t>
            </a:r>
          </a:p>
          <a:p>
            <a:endParaRPr lang="en-US" dirty="0"/>
          </a:p>
        </p:txBody>
      </p:sp>
      <p:pic>
        <p:nvPicPr>
          <p:cNvPr id="6" name="Content Placeholder 5" descr="TestAutomationPyramid.JP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523038" y="2343035"/>
            <a:ext cx="4446587" cy="346732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FF912-1878-42BD-9CA1-692CDA1CE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3350B-ABBF-4B59-A4E9-8BD33381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GUI Automation with Selenium Framework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71242" y="2286000"/>
            <a:ext cx="10133369" cy="4038600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/>
              <a:t>Java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/>
              <a:t>Programming language for the Framework 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2"/>
              </a:rPr>
              <a:t>https://docs.oracle.com/javase/tutorial/</a:t>
            </a:r>
            <a:endParaRPr lang="en-US" sz="1800" dirty="0"/>
          </a:p>
          <a:p>
            <a:r>
              <a:rPr lang="en-US" sz="2600" dirty="0"/>
              <a:t>Selenium </a:t>
            </a:r>
            <a:r>
              <a:rPr lang="en-US" sz="2600" dirty="0" err="1"/>
              <a:t>WebDriver</a:t>
            </a:r>
            <a:endParaRPr lang="en-US" sz="2600" dirty="0"/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sz="1800" dirty="0"/>
              <a:t>Frontend  automation tool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3"/>
              </a:rPr>
              <a:t>http://www.seleniumhq.org/</a:t>
            </a:r>
            <a:endParaRPr lang="en-US" sz="1800" dirty="0"/>
          </a:p>
          <a:p>
            <a:r>
              <a:rPr lang="en-US" sz="2600" dirty="0"/>
              <a:t>Apache Maven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/>
              <a:t>Build automation tool used primarily for Java projects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4"/>
              </a:rPr>
              <a:t>https://maven.apache.org/</a:t>
            </a:r>
            <a:endParaRPr lang="en-US" sz="1800" dirty="0"/>
          </a:p>
          <a:p>
            <a:r>
              <a:rPr lang="en-US" sz="2600" dirty="0" err="1"/>
              <a:t>TestNG</a:t>
            </a:r>
            <a:endParaRPr lang="en-US" sz="2600" dirty="0"/>
          </a:p>
          <a:p>
            <a:pPr lvl="1">
              <a:buFont typeface="Courier New" pitchFamily="49" charset="0"/>
              <a:buChar char="o"/>
            </a:pPr>
            <a:r>
              <a:rPr lang="en-US" sz="1800" dirty="0"/>
              <a:t>Testing framework inspired from JUnit that is more powerful and easier to use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5"/>
              </a:rPr>
              <a:t>http://testng.org/</a:t>
            </a:r>
            <a:endParaRPr lang="en-US" sz="1800" dirty="0"/>
          </a:p>
          <a:p>
            <a:r>
              <a:rPr lang="en-US" sz="2600" dirty="0"/>
              <a:t>Log4j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/>
              <a:t>Apache Log4j is a Java-based logging utility</a:t>
            </a:r>
          </a:p>
          <a:p>
            <a:pPr lvl="1">
              <a:buFont typeface="Courier New" pitchFamily="49" charset="0"/>
              <a:buChar char="o"/>
            </a:pPr>
            <a:r>
              <a:rPr lang="en-US" sz="1800" dirty="0">
                <a:hlinkClick r:id="rId6"/>
              </a:rPr>
              <a:t>https://logging.apache.org/log4j/2.x/</a:t>
            </a:r>
            <a:endParaRPr lang="en-US" sz="1800" dirty="0"/>
          </a:p>
          <a:p>
            <a:pPr>
              <a:buFont typeface="Courier New" pitchFamily="49" charset="0"/>
              <a:buChar char="o"/>
            </a:pPr>
            <a:endParaRPr lang="en-US" sz="1800" dirty="0"/>
          </a:p>
          <a:p>
            <a:pPr>
              <a:buFont typeface="Courier New" pitchFamily="49" charset="0"/>
              <a:buChar char="o"/>
            </a:pPr>
            <a:endParaRPr lang="en-US" sz="1800" dirty="0"/>
          </a:p>
          <a:p>
            <a:pPr lvl="1">
              <a:buFont typeface="Courier New" pitchFamily="49" charset="0"/>
              <a:buChar char="o"/>
            </a:pPr>
            <a:endParaRPr lang="en-US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B1F9B6-3288-40DC-87B3-DFF2CEA6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873BAB-DFC6-47D3-B5B4-315C7FA8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Sample Test Definition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1"/>
            <a:ext cx="9134391" cy="4572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Test Name: Verify buyer can contact media seller.</a:t>
            </a:r>
          </a:p>
          <a:p>
            <a:pPr>
              <a:buNone/>
            </a:pPr>
            <a:r>
              <a:rPr lang="en-US" dirty="0"/>
              <a:t>// ==== CONFIGURATION ====</a:t>
            </a:r>
          </a:p>
          <a:p>
            <a:pPr lvl="1">
              <a:buNone/>
            </a:pPr>
            <a:r>
              <a:rPr lang="en-US" dirty="0"/>
              <a:t>// The item will be searched “Banana Gun”</a:t>
            </a:r>
          </a:p>
          <a:p>
            <a:pPr lvl="1">
              <a:buNone/>
            </a:pPr>
            <a:r>
              <a:rPr lang="en-US" dirty="0"/>
              <a:t>// The message will be sent “Test </a:t>
            </a:r>
            <a:r>
              <a:rPr lang="en-US" dirty="0" err="1"/>
              <a:t>Msg</a:t>
            </a:r>
            <a:r>
              <a:rPr lang="en-US" dirty="0"/>
              <a:t> from Buyer on 11/07/2017”</a:t>
            </a:r>
          </a:p>
          <a:p>
            <a:pPr>
              <a:buNone/>
            </a:pPr>
            <a:r>
              <a:rPr lang="en-US" dirty="0"/>
              <a:t>// ==== ACTION ====</a:t>
            </a:r>
          </a:p>
          <a:p>
            <a:pPr lvl="1">
              <a:buNone/>
            </a:pPr>
            <a:r>
              <a:rPr lang="en-US" dirty="0"/>
              <a:t>// Navigate to user LOGIN page</a:t>
            </a:r>
          </a:p>
          <a:p>
            <a:pPr lvl="1">
              <a:buNone/>
            </a:pPr>
            <a:r>
              <a:rPr lang="en-US" dirty="0"/>
              <a:t>// Login as the BUYER</a:t>
            </a:r>
          </a:p>
          <a:p>
            <a:pPr lvl="1">
              <a:buNone/>
            </a:pPr>
            <a:r>
              <a:rPr lang="en-US" dirty="0"/>
              <a:t>// Navigate to the App HOME page</a:t>
            </a:r>
          </a:p>
          <a:p>
            <a:pPr lvl="1">
              <a:buNone/>
            </a:pPr>
            <a:r>
              <a:rPr lang="en-US" dirty="0"/>
              <a:t>// Searched for the item that was specified at the top: "Banana Gun“</a:t>
            </a:r>
          </a:p>
          <a:p>
            <a:pPr lvl="1">
              <a:buNone/>
            </a:pPr>
            <a:r>
              <a:rPr lang="en-US" dirty="0"/>
              <a:t>// Send message to the seller with specified message body at the top</a:t>
            </a:r>
          </a:p>
          <a:p>
            <a:pPr>
              <a:buNone/>
            </a:pPr>
            <a:r>
              <a:rPr lang="en-US" dirty="0"/>
              <a:t>// ==== VERIFICATION ====</a:t>
            </a:r>
          </a:p>
          <a:p>
            <a:pPr lvl="1">
              <a:buNone/>
            </a:pPr>
            <a:r>
              <a:rPr lang="en-US" dirty="0"/>
              <a:t>// Verify the message is sent successfully “Message </a:t>
            </a:r>
            <a:r>
              <a:rPr lang="en-US"/>
              <a:t>Send Success”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2EC6C-3B86-48E8-AA05-5F366743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B3448-3C97-48D2-9E96-0B10CBA6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Sample Test Implementation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1"/>
            <a:ext cx="9134391" cy="457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Test Name: Verify buyer can contact media seller.</a:t>
            </a:r>
          </a:p>
          <a:p>
            <a:pPr>
              <a:buNone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@Test</a:t>
            </a:r>
            <a: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(enabled = </a:t>
            </a:r>
            <a:r>
              <a:rPr lang="en-US" sz="2000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, description = </a:t>
            </a:r>
            <a:r>
              <a:rPr lang="en-US" sz="2000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"Verify buyer can contact media seller"</a:t>
            </a:r>
            <a: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public void  </a:t>
            </a:r>
            <a:r>
              <a:rPr lang="en-US" sz="2000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testBuyerContactMediaOwnerSuccess</a:t>
            </a:r>
            <a: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2000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throws </a:t>
            </a:r>
            <a:r>
              <a:rPr lang="en-US" sz="2000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Exception{</a:t>
            </a:r>
          </a:p>
          <a:p>
            <a:pPr>
              <a:buNone/>
            </a:pPr>
            <a:r>
              <a:rPr lang="en-US" dirty="0"/>
              <a:t>// ==== CONFIGURATION ====</a:t>
            </a:r>
          </a:p>
          <a:p>
            <a:pPr lvl="1">
              <a:buNone/>
            </a:pPr>
            <a:r>
              <a:rPr lang="en-US" dirty="0"/>
              <a:t>// The item will be searched</a:t>
            </a:r>
          </a:p>
          <a:p>
            <a:pPr lvl="1">
              <a:buNone/>
            </a:pP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mediaTitle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"Banana Gun"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buNone/>
            </a:pPr>
            <a:r>
              <a:rPr lang="en-US" dirty="0"/>
              <a:t>// The message will be sent</a:t>
            </a:r>
          </a:p>
          <a:p>
            <a:pPr lvl="1">
              <a:buNone/>
            </a:pP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messageToSeller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"Test </a:t>
            </a:r>
            <a:r>
              <a:rPr lang="en-US" b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Msg</a:t>
            </a:r>
            <a:r>
              <a:rPr lang="en-US" b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 from Buyer on " 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GeneralUtils.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currentTimeStamp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8D31C1-4350-4F15-8435-991C6BCC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69F5F2-15BF-4241-B4C2-88BC5A0D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dirty="0"/>
              <a:t>Sample Test Implementation (Cont…)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447800"/>
            <a:ext cx="9372599" cy="480059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600" dirty="0"/>
              <a:t>// ==== ACTION ====</a:t>
            </a:r>
          </a:p>
          <a:p>
            <a:pPr lvl="1">
              <a:buNone/>
            </a:pPr>
            <a:r>
              <a:rPr lang="en-US" dirty="0"/>
              <a:t>// Navigate to user LOGIN page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openUrl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USER_LOGIN_URL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buNone/>
            </a:pPr>
            <a:r>
              <a:rPr lang="en-US" dirty="0"/>
              <a:t>// Login as the BUYER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loggingInAs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BUYER_USER_NAME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i="1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BUYER_USER_PASSWORD 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buNone/>
            </a:pPr>
            <a:r>
              <a:rPr lang="en-US" dirty="0"/>
              <a:t>// Navigate to the App HOME page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openingHomePage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lvl="1">
              <a:buNone/>
            </a:pPr>
            <a:r>
              <a:rPr lang="en-US" dirty="0"/>
              <a:t>// Searched for the item that was specified at the top: "Banana Gun“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searchWithoutCategory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mediaTitle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buNone/>
            </a:pPr>
            <a:r>
              <a:rPr lang="en-US" dirty="0"/>
              <a:t>// Send message to the seller with specified message body at the top</a:t>
            </a:r>
          </a:p>
          <a:p>
            <a:pPr lvl="1">
              <a:buNone/>
            </a:pP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UiActions.</a:t>
            </a:r>
            <a:r>
              <a:rPr lang="en-US" i="1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sendMessageToSellerForSearchedItem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messageToSeller</a:t>
            </a:r>
            <a:r>
              <a:rPr lang="en-US" dirty="0">
                <a:solidFill>
                  <a:srgbClr val="FF99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A3998D-C2BC-409C-A960-05CEDBE3A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Rafsan Saadi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64BA9-C576-48E4-BB2C-4C75E536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464</TotalTime>
  <Words>723</Words>
  <Application>Microsoft Office PowerPoint</Application>
  <PresentationFormat>Custom</PresentationFormat>
  <Paragraphs>177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Corbel</vt:lpstr>
      <vt:lpstr>Courier New</vt:lpstr>
      <vt:lpstr>Franklin Gothic Book</vt:lpstr>
      <vt:lpstr>Crop</vt:lpstr>
      <vt:lpstr>Rafsan Saadi</vt:lpstr>
      <vt:lpstr>   GUI Automation with Selenium</vt:lpstr>
      <vt:lpstr>WHAT is Test Automation ?</vt:lpstr>
      <vt:lpstr>WHY Automation Testing?</vt:lpstr>
      <vt:lpstr>Test Automation Pyramid </vt:lpstr>
      <vt:lpstr>GUI Automation with Selenium Framework</vt:lpstr>
      <vt:lpstr>Sample Test Definition</vt:lpstr>
      <vt:lpstr>Sample Test Implementation</vt:lpstr>
      <vt:lpstr>Sample Test Implementation (Cont…)</vt:lpstr>
      <vt:lpstr>Sample Test Implementation (Cont…)</vt:lpstr>
      <vt:lpstr>Method Implementation Details</vt:lpstr>
      <vt:lpstr>Method Implementation Details (Cont…)</vt:lpstr>
      <vt:lpstr>Method Implementation Details (Cont…)</vt:lpstr>
      <vt:lpstr>Method Implementation Details (Cont…)</vt:lpstr>
      <vt:lpstr>Method Implementation Details (Cont…)</vt:lpstr>
      <vt:lpstr>Method Implementation Details (Cont…)</vt:lpstr>
      <vt:lpstr>A Complete Test</vt:lpstr>
      <vt:lpstr>Sample Pom.xml File</vt:lpstr>
      <vt:lpstr>Sample TestsSuite.xml File</vt:lpstr>
      <vt:lpstr>Sample Test Suite Execution Report</vt:lpstr>
      <vt:lpstr>More Helpful Links</vt:lpstr>
      <vt:lpstr>Enjoy the Demo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Rafsan Saadi</dc:title>
  <dc:creator>Rafsan Saadi</dc:creator>
  <cp:lastModifiedBy>Rafsan Saadi</cp:lastModifiedBy>
  <cp:revision>107</cp:revision>
  <dcterms:created xsi:type="dcterms:W3CDTF">2017-09-06T06:21:14Z</dcterms:created>
  <dcterms:modified xsi:type="dcterms:W3CDTF">2017-11-04T22:37:41Z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